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6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9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5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E243A-9123-434C-7102-2E7D0D599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0" y="-4569"/>
            <a:ext cx="10868277" cy="68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478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Neue Haas Grotesk Text Pro</vt:lpstr>
      <vt:lpstr>VanillaVTI</vt:lpstr>
      <vt:lpstr>PowerPoint Presentation</vt:lpstr>
    </vt:vector>
  </TitlesOfParts>
  <Company>Western Adventist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Cruz</dc:creator>
  <cp:lastModifiedBy>Jeremy Cruz</cp:lastModifiedBy>
  <cp:revision>1</cp:revision>
  <dcterms:created xsi:type="dcterms:W3CDTF">2026-01-12T16:28:26Z</dcterms:created>
  <dcterms:modified xsi:type="dcterms:W3CDTF">2026-01-12T16:32:57Z</dcterms:modified>
</cp:coreProperties>
</file>